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46D68D-93B3-46FF-A54F-2049A9880C92}" type="datetimeFigureOut">
              <a:rPr lang="en-US" smtClean="0"/>
              <a:pPr/>
              <a:t>5/1/2009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331116E-CE31-4D59-9BFC-79F6428FF8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5943600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Leonardo da Vinci</a:t>
            </a:r>
            <a:endParaRPr lang="en-US" sz="2800" dirty="0"/>
          </a:p>
        </p:txBody>
      </p:sp>
      <p:pic>
        <p:nvPicPr>
          <p:cNvPr id="7" name="Picture Placeholder 6" descr="selfportr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90800" y="228600"/>
            <a:ext cx="3810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Da-Vinci-Airplan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6738" y="990600"/>
            <a:ext cx="7249833" cy="5562599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Autofit/>
          </a:bodyPr>
          <a:lstStyle/>
          <a:p>
            <a:pPr algn="ctr"/>
            <a:r>
              <a:rPr smtClean="0"/>
              <a:t>Airplane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irplan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249" y="1524000"/>
            <a:ext cx="6861501" cy="45720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algn="ctr"/>
            <a:r>
              <a:rPr smtClean="0"/>
              <a:t>Airplane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elicopt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143000"/>
            <a:ext cx="6915150" cy="5105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algn="ctr"/>
            <a:r>
              <a:rPr smtClean="0"/>
              <a:t>Helicopter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p_da_vinci_helicopter_090306_m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2400" y="1447800"/>
            <a:ext cx="6426200" cy="48196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smtClean="0"/>
              <a:t>Helicopter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rachute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219200"/>
            <a:ext cx="3086100" cy="464009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algn="ctr"/>
            <a:r>
              <a:rPr smtClean="0"/>
              <a:t>Parachute</a:t>
            </a:r>
            <a:endParaRPr lang="en-US" dirty="0"/>
          </a:p>
        </p:txBody>
      </p:sp>
      <p:pic>
        <p:nvPicPr>
          <p:cNvPr id="5" name="Picture 4" descr="DaVinciParachu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143000"/>
            <a:ext cx="2133600" cy="4910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wheel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1219200"/>
            <a:ext cx="3276600" cy="51442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ctr"/>
            <a:r>
              <a:rPr smtClean="0"/>
              <a:t>3 Wheeler/Car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onardo_ca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676400"/>
            <a:ext cx="5715000" cy="42862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3 Wheeler/Car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onardo-tank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175" y="1762125"/>
            <a:ext cx="5581650" cy="40957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Tank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ankbui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Tank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b-crossbow-perspecti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199" y="1524000"/>
            <a:ext cx="6500983" cy="48966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Giant Crossbow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chinegu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Machine Gun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aring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00" y="1524000"/>
            <a:ext cx="3429000" cy="4572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Ball Bearings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iegemachin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1371600"/>
            <a:ext cx="4876800" cy="493765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Seige Machine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55337011_7b968eeee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946165" y="416034"/>
            <a:ext cx="4724400" cy="678793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Scissors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onard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609600"/>
            <a:ext cx="8126506" cy="56388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a-vinci-drawings-arm-bon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368949"/>
            <a:ext cx="4191000" cy="610805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onardo_da_vinci02art.jpg"/>
          <p:cNvPicPr>
            <a:picLocks noGrp="1" noChangeAspect="1"/>
          </p:cNvPicPr>
          <p:nvPr>
            <p:ph idx="1"/>
          </p:nvPr>
        </p:nvPicPr>
        <p:blipFill>
          <a:blip r:embed="rId2"/>
          <a:srcRect l="30000"/>
          <a:stretch>
            <a:fillRect/>
          </a:stretch>
        </p:blipFill>
        <p:spPr>
          <a:xfrm>
            <a:off x="1981200" y="533400"/>
            <a:ext cx="5486400" cy="5878286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ast-supper-in-col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066800"/>
            <a:ext cx="8072758" cy="4572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na lis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304800"/>
            <a:ext cx="4343400" cy="620563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ulpture of davi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533400"/>
            <a:ext cx="4419600" cy="58928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irror writint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609600"/>
            <a:ext cx="8426436" cy="48768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201</TotalTime>
  <Words>23</Words>
  <Application>Microsoft Office PowerPoint</Application>
  <PresentationFormat>On-screen Show (4:3)</PresentationFormat>
  <Paragraphs>15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Leonardo da Vinci</vt:lpstr>
      <vt:lpstr>Airplane</vt:lpstr>
      <vt:lpstr>Airplane</vt:lpstr>
      <vt:lpstr>Helicopter</vt:lpstr>
      <vt:lpstr>Helicopter</vt:lpstr>
      <vt:lpstr>Parachute</vt:lpstr>
      <vt:lpstr>3 Wheeler/Car</vt:lpstr>
      <vt:lpstr>3 Wheeler/Car</vt:lpstr>
      <vt:lpstr>Tank</vt:lpstr>
      <vt:lpstr>Tank</vt:lpstr>
      <vt:lpstr>Giant Crossbow</vt:lpstr>
      <vt:lpstr>Machine Gun</vt:lpstr>
      <vt:lpstr>Ball Bearings</vt:lpstr>
      <vt:lpstr>Seige Machine</vt:lpstr>
      <vt:lpstr>Scissors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Leonardo da Vinci</dc:title>
  <dc:creator>M</dc:creator>
  <cp:lastModifiedBy>M</cp:lastModifiedBy>
  <cp:revision>17</cp:revision>
  <dcterms:created xsi:type="dcterms:W3CDTF">2009-04-30T16:01:27Z</dcterms:created>
  <dcterms:modified xsi:type="dcterms:W3CDTF">2009-05-01T11:00:32Z</dcterms:modified>
</cp:coreProperties>
</file>